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9" r:id="rId4"/>
    <p:sldId id="257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FEC64-B5E9-41ED-AFB6-39BB281305CA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39A9B-A6E8-4DBF-822A-E2794622D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453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9A9B-A6E8-4DBF-822A-E2794622D50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136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reedomtrust.org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freedomtrust.org.uk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freedomtrust.org.uk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freedomtrust.org.uk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leightonandbonitacurtis.com/store/p2/Heavenly_Streams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http://freedomtrust.org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994" y="1288472"/>
            <a:ext cx="8534400" cy="3241964"/>
          </a:xfrm>
        </p:spPr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circumstances and situations</a:t>
            </a:r>
            <a:endParaRPr lang="en-GB" sz="60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278" y="5583024"/>
            <a:ext cx="906411" cy="9803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3097" y="5750011"/>
            <a:ext cx="5964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© Copyright 2016 Freedom Trust. All rights reserved</a:t>
            </a:r>
            <a:r>
              <a:rPr lang="en-GB" sz="12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. </a:t>
            </a:r>
            <a:r>
              <a:rPr lang="en-GB" sz="12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hlinkClick r:id="rId3"/>
              </a:rPr>
              <a:t>www.freedomtrust.org.uk</a:t>
            </a:r>
            <a:r>
              <a:rPr lang="en-GB" sz="12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/>
            </a:r>
            <a:br>
              <a:rPr lang="en-GB" sz="12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</a:br>
            <a:r>
              <a:rPr lang="en-GB" sz="12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Freedom Trust is a charity registered in England. Registered charity no 1039290. Registered office: Freedom Centre, 1 Howard Avenue, Barnstaple, EX32 8QA, UK. </a:t>
            </a:r>
          </a:p>
        </p:txBody>
      </p:sp>
    </p:spTree>
    <p:extLst>
      <p:ext uri="{BB962C8B-B14F-4D97-AF65-F5344CB8AC3E}">
        <p14:creationId xmlns:p14="http://schemas.microsoft.com/office/powerpoint/2010/main" val="423975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509" y="1517072"/>
            <a:ext cx="91855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And </a:t>
            </a:r>
            <a:r>
              <a:rPr lang="en-GB" sz="44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we know that </a:t>
            </a:r>
            <a:r>
              <a:rPr lang="en-GB" sz="44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God </a:t>
            </a:r>
            <a:r>
              <a:rPr lang="en-GB" sz="44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causes all things to work together for good to those who love God, to those who are called according to His purpose</a:t>
            </a:r>
            <a:r>
              <a:rPr lang="en-GB" sz="44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.</a:t>
            </a:r>
          </a:p>
          <a:p>
            <a:endParaRPr lang="en-GB" sz="4400" dirty="0" smtClean="0"/>
          </a:p>
          <a:p>
            <a:r>
              <a:rPr lang="en-GB" sz="44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Romans 8:28 NASB</a:t>
            </a:r>
            <a:endParaRPr lang="en-GB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278" y="5583024"/>
            <a:ext cx="906411" cy="98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22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306" y="631064"/>
            <a:ext cx="1063765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Consider it wholly joyful, my brethren, whenever you are enveloped in or encounter trials of any sort, or fall into any temptations. </a:t>
            </a:r>
            <a:br>
              <a:rPr lang="en-GB" sz="36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</a:br>
            <a:r>
              <a:rPr lang="en-GB" sz="36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Be assured that the trial and proving of your faith bring out endurance and steadfastness and patience. But </a:t>
            </a:r>
            <a:r>
              <a:rPr lang="en-GB" sz="36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let endurance and steadfastness and </a:t>
            </a:r>
            <a:r>
              <a:rPr lang="en-GB" sz="36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patience have full play and do a thorough work so that you may be (people) perfectly and fully developed (with no defects), lacking nothing.</a:t>
            </a:r>
            <a:endParaRPr lang="en-GB" sz="3600" dirty="0" smtClean="0"/>
          </a:p>
          <a:p>
            <a:pPr algn="r"/>
            <a:endParaRPr lang="en-GB" sz="2000" dirty="0" smtClean="0"/>
          </a:p>
          <a:p>
            <a:r>
              <a:rPr lang="en-GB" sz="36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James 1:24 AMP Classic</a:t>
            </a:r>
            <a:endParaRPr lang="en-GB" sz="36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278" y="5583024"/>
            <a:ext cx="906411" cy="98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91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2674" y="1226126"/>
            <a:ext cx="108896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48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What is God teaching me?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48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What is God wanting me to overcome or deal with?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48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What is God’s provision in this season?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48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What is the enemy trying to thwart?</a:t>
            </a:r>
            <a:endParaRPr lang="en-GB" sz="48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278" y="5583024"/>
            <a:ext cx="906411" cy="98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9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57" y="2652584"/>
            <a:ext cx="1893843" cy="18938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5720" y="2718487"/>
            <a:ext cx="62278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The music used in the activation </a:t>
            </a:r>
            <a:r>
              <a:rPr lang="en-GB" sz="32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is taken from </a:t>
            </a:r>
            <a:r>
              <a:rPr lang="en-GB" sz="32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‘</a:t>
            </a:r>
            <a:r>
              <a:rPr lang="en-GB" sz="32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hlinkClick r:id="rId2"/>
              </a:rPr>
              <a:t>Heavenly Streams</a:t>
            </a:r>
            <a:r>
              <a:rPr lang="en-GB" sz="32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’ </a:t>
            </a:r>
            <a:br>
              <a:rPr lang="en-GB" sz="32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</a:br>
            <a:r>
              <a:rPr lang="en-GB" sz="32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by </a:t>
            </a:r>
            <a:r>
              <a:rPr lang="en-GB" sz="320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Bonita </a:t>
            </a:r>
            <a:r>
              <a:rPr lang="en-GB" sz="320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Curtis.</a:t>
            </a:r>
            <a:endParaRPr lang="en-GB" sz="32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278" y="5583024"/>
            <a:ext cx="906411" cy="98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46896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48</TotalTime>
  <Words>91</Words>
  <Application>Microsoft Office PowerPoint</Application>
  <PresentationFormat>Widescreen</PresentationFormat>
  <Paragraphs>14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Arimo</vt:lpstr>
      <vt:lpstr>Calibri</vt:lpstr>
      <vt:lpstr>Century Gothic</vt:lpstr>
      <vt:lpstr>Wingdings 3</vt:lpstr>
      <vt:lpstr>Slice</vt:lpstr>
      <vt:lpstr>circumstances and situations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circumstances and situations</dc:title>
  <dc:creator>Jeremy and Alice Westcott</dc:creator>
  <cp:lastModifiedBy>Jeremy and Alice Westcott</cp:lastModifiedBy>
  <cp:revision>9</cp:revision>
  <dcterms:created xsi:type="dcterms:W3CDTF">2016-09-17T20:52:32Z</dcterms:created>
  <dcterms:modified xsi:type="dcterms:W3CDTF">2016-09-19T09:33:22Z</dcterms:modified>
</cp:coreProperties>
</file>