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72" r:id="rId9"/>
    <p:sldId id="270" r:id="rId10"/>
    <p:sldId id="271" r:id="rId11"/>
    <p:sldId id="262" r:id="rId12"/>
    <p:sldId id="261" r:id="rId13"/>
    <p:sldId id="273" r:id="rId14"/>
    <p:sldId id="26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914400"/>
            <a:ext cx="9042400" cy="3136436"/>
          </a:xfrm>
        </p:spPr>
        <p:txBody>
          <a:bodyPr/>
          <a:lstStyle/>
          <a:p>
            <a:pPr algn="ctr"/>
            <a:r>
              <a:rPr lang="en-GB" sz="8000" dirty="0" smtClean="0"/>
              <a:t>The Mind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Conscious, subconscious and unconscious</a:t>
            </a:r>
          </a:p>
        </p:txBody>
      </p:sp>
    </p:spTree>
    <p:extLst>
      <p:ext uri="{BB962C8B-B14F-4D97-AF65-F5344CB8AC3E}">
        <p14:creationId xmlns:p14="http://schemas.microsoft.com/office/powerpoint/2010/main" val="415834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30200"/>
            <a:ext cx="8102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Unconscious mind </a:t>
            </a:r>
            <a:r>
              <a:rPr lang="en-GB" dirty="0" smtClean="0"/>
              <a:t>program </a:t>
            </a:r>
            <a:r>
              <a:rPr lang="en-GB" dirty="0" smtClean="0"/>
              <a:t>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4" y="2389189"/>
            <a:ext cx="919056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Programs </a:t>
            </a:r>
            <a:r>
              <a:rPr lang="en-GB" sz="3200" dirty="0" smtClean="0"/>
              <a:t>are developed to;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help you make sense of the world</a:t>
            </a:r>
          </a:p>
          <a:p>
            <a:r>
              <a:rPr lang="en-GB" sz="3200" dirty="0" smtClean="0"/>
              <a:t>  protection from physical and emotional harm</a:t>
            </a:r>
          </a:p>
          <a:p>
            <a:r>
              <a:rPr lang="en-GB" sz="3200" dirty="0" smtClean="0"/>
              <a:t>  to seek pleasure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9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Where memories come from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/>
              <a:t>Inherited memories</a:t>
            </a:r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Childhood memories</a:t>
            </a:r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Trauma/pain memories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652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Trauma/pain memory reactivated          conscious thinking bypassed         unconscious mind reacts according to it’s programming (to keep us safe)</a:t>
            </a:r>
            <a:endParaRPr lang="en-GB" sz="3600" dirty="0"/>
          </a:p>
        </p:txBody>
      </p:sp>
      <p:sp>
        <p:nvSpPr>
          <p:cNvPr id="4" name="Right Arrow 3"/>
          <p:cNvSpPr/>
          <p:nvPr/>
        </p:nvSpPr>
        <p:spPr>
          <a:xfrm>
            <a:off x="7861300" y="2311400"/>
            <a:ext cx="724408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6633002" y="2821432"/>
            <a:ext cx="724408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0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do you know that you have wrong programming in your unconscious?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You respond in a way that is not directly connected to your current circumstances.</a:t>
            </a:r>
          </a:p>
          <a:p>
            <a:pPr marL="0" indent="0">
              <a:buNone/>
            </a:pPr>
            <a:r>
              <a:rPr lang="en-GB" sz="3200" dirty="0" smtClean="0"/>
              <a:t>These responses can </a:t>
            </a:r>
            <a:r>
              <a:rPr lang="en-GB" sz="3200" dirty="0" smtClean="0"/>
              <a:t>be:</a:t>
            </a:r>
            <a:endParaRPr lang="en-GB" sz="3200" dirty="0" smtClean="0"/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sz="3200" dirty="0" smtClean="0"/>
              <a:t>Your feelings</a:t>
            </a:r>
          </a:p>
          <a:p>
            <a:endParaRPr lang="en-GB" sz="1000" dirty="0"/>
          </a:p>
          <a:p>
            <a:r>
              <a:rPr lang="en-GB" sz="3200" dirty="0" smtClean="0"/>
              <a:t>Your thoughts</a:t>
            </a:r>
          </a:p>
          <a:p>
            <a:endParaRPr lang="en-GB" sz="1000" dirty="0"/>
          </a:p>
          <a:p>
            <a:r>
              <a:rPr lang="en-GB" sz="3200" dirty="0" smtClean="0"/>
              <a:t>Your behaviours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1170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93900" y="192836"/>
            <a:ext cx="6516000" cy="64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/>
          <p:cNvCxnSpPr>
            <a:stCxn id="2" idx="2"/>
            <a:endCxn id="2" idx="6"/>
          </p:cNvCxnSpPr>
          <p:nvPr/>
        </p:nvCxnSpPr>
        <p:spPr>
          <a:xfrm>
            <a:off x="1993900" y="3432836"/>
            <a:ext cx="651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0"/>
            <a:endCxn id="2" idx="4"/>
          </p:cNvCxnSpPr>
          <p:nvPr/>
        </p:nvCxnSpPr>
        <p:spPr>
          <a:xfrm>
            <a:off x="5251900" y="192836"/>
            <a:ext cx="0" cy="64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22600" y="1930400"/>
            <a:ext cx="1371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38924" y="1548030"/>
            <a:ext cx="157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2</a:t>
            </a:r>
            <a:endParaRPr lang="en-GB" sz="7200" dirty="0"/>
          </a:p>
        </p:txBody>
      </p:sp>
      <p:sp>
        <p:nvSpPr>
          <p:cNvPr id="18" name="TextBox 17"/>
          <p:cNvSpPr txBox="1"/>
          <p:nvPr/>
        </p:nvSpPr>
        <p:spPr>
          <a:xfrm>
            <a:off x="2984050" y="1514957"/>
            <a:ext cx="17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1</a:t>
            </a:r>
            <a:endParaRPr lang="en-GB" sz="7200" dirty="0"/>
          </a:p>
        </p:txBody>
      </p:sp>
      <p:sp>
        <p:nvSpPr>
          <p:cNvPr id="27" name="TextBox 26"/>
          <p:cNvSpPr txBox="1"/>
          <p:nvPr/>
        </p:nvSpPr>
        <p:spPr>
          <a:xfrm>
            <a:off x="3142799" y="4150387"/>
            <a:ext cx="14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3</a:t>
            </a:r>
            <a:endParaRPr lang="en-GB" sz="7200" dirty="0"/>
          </a:p>
        </p:txBody>
      </p:sp>
      <p:sp>
        <p:nvSpPr>
          <p:cNvPr id="28" name="TextBox 27"/>
          <p:cNvSpPr txBox="1"/>
          <p:nvPr/>
        </p:nvSpPr>
        <p:spPr>
          <a:xfrm>
            <a:off x="5918200" y="4150387"/>
            <a:ext cx="1216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4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75925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Memory storage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28713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270000"/>
            <a:ext cx="6503934" cy="4454525"/>
          </a:xfrm>
        </p:spPr>
      </p:pic>
    </p:spTree>
    <p:extLst>
      <p:ext uri="{BB962C8B-B14F-4D97-AF65-F5344CB8AC3E}">
        <p14:creationId xmlns:p14="http://schemas.microsoft.com/office/powerpoint/2010/main" val="258631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Data input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76" y="2082800"/>
            <a:ext cx="5904984" cy="3822700"/>
          </a:xfrm>
        </p:spPr>
      </p:pic>
    </p:spTree>
    <p:extLst>
      <p:ext uri="{BB962C8B-B14F-4D97-AF65-F5344CB8AC3E}">
        <p14:creationId xmlns:p14="http://schemas.microsoft.com/office/powerpoint/2010/main" val="106898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Memories stored as images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02" y="1581150"/>
            <a:ext cx="3259931" cy="4889898"/>
          </a:xfrm>
        </p:spPr>
      </p:pic>
    </p:spTree>
    <p:extLst>
      <p:ext uri="{BB962C8B-B14F-4D97-AF65-F5344CB8AC3E}">
        <p14:creationId xmlns:p14="http://schemas.microsoft.com/office/powerpoint/2010/main" val="329282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Memory; 10% conscious and 90% subconscious and unconscious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65" y="2160588"/>
            <a:ext cx="4123005" cy="4485641"/>
          </a:xfrm>
        </p:spPr>
      </p:pic>
    </p:spTree>
    <p:extLst>
      <p:ext uri="{BB962C8B-B14F-4D97-AF65-F5344CB8AC3E}">
        <p14:creationId xmlns:p14="http://schemas.microsoft.com/office/powerpoint/2010/main" val="335625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Mind communication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4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Unconscious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800" dirty="0" smtClean="0"/>
              <a:t>Subconscious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800" dirty="0" smtClean="0"/>
              <a:t>Conscious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800" dirty="0" smtClean="0"/>
              <a:t>It communicates through feelings, emotions, imagination, sensations and dreams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400" dirty="0"/>
          </a:p>
        </p:txBody>
      </p:sp>
      <p:sp>
        <p:nvSpPr>
          <p:cNvPr id="6" name="Up-Down Arrow 5"/>
          <p:cNvSpPr/>
          <p:nvPr/>
        </p:nvSpPr>
        <p:spPr>
          <a:xfrm>
            <a:off x="4791518" y="2641600"/>
            <a:ext cx="368300" cy="6731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-Down Arrow 6"/>
          <p:cNvSpPr/>
          <p:nvPr/>
        </p:nvSpPr>
        <p:spPr>
          <a:xfrm>
            <a:off x="4791518" y="3718056"/>
            <a:ext cx="368300" cy="6731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6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600" y="1930400"/>
            <a:ext cx="713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Your subconscious does not know the difference between reality and imagination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3919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36" y="800100"/>
            <a:ext cx="7336824" cy="4886325"/>
          </a:xfrm>
        </p:spPr>
      </p:pic>
    </p:spTree>
    <p:extLst>
      <p:ext uri="{BB962C8B-B14F-4D97-AF65-F5344CB8AC3E}">
        <p14:creationId xmlns:p14="http://schemas.microsoft.com/office/powerpoint/2010/main" val="813153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451</TotalTime>
  <Words>154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The Mind</vt:lpstr>
      <vt:lpstr>Memory storage</vt:lpstr>
      <vt:lpstr>PowerPoint Presentation</vt:lpstr>
      <vt:lpstr>Data input</vt:lpstr>
      <vt:lpstr>Memories stored as images</vt:lpstr>
      <vt:lpstr>Memory; 10% conscious and 90% subconscious and unconscious</vt:lpstr>
      <vt:lpstr>Mind communication </vt:lpstr>
      <vt:lpstr>PowerPoint Presentation</vt:lpstr>
      <vt:lpstr>PowerPoint Presentation</vt:lpstr>
      <vt:lpstr>PowerPoint Presentation</vt:lpstr>
      <vt:lpstr>Unconscious mind program development</vt:lpstr>
      <vt:lpstr>Where memories come from</vt:lpstr>
      <vt:lpstr>PowerPoint Presentation</vt:lpstr>
      <vt:lpstr>How do you know that you have wrong programming in your unconscious?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Mind</dc:title>
  <dc:creator>Jeremy and Alice Westcott</dc:creator>
  <cp:lastModifiedBy>Jeremy and Alice Westcott</cp:lastModifiedBy>
  <cp:revision>23</cp:revision>
  <dcterms:created xsi:type="dcterms:W3CDTF">2018-05-26T13:46:48Z</dcterms:created>
  <dcterms:modified xsi:type="dcterms:W3CDTF">2018-05-26T21:44:15Z</dcterms:modified>
</cp:coreProperties>
</file>