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Guarding Your Heart</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1103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2218" y="1226127"/>
            <a:ext cx="9144000" cy="5632311"/>
          </a:xfrm>
          <a:prstGeom prst="rect">
            <a:avLst/>
          </a:prstGeom>
          <a:noFill/>
        </p:spPr>
        <p:txBody>
          <a:bodyPr wrap="square" rtlCol="0">
            <a:spAutoFit/>
          </a:bodyPr>
          <a:lstStyle/>
          <a:p>
            <a:r>
              <a:rPr lang="en-GB" sz="3600" u="sng" dirty="0"/>
              <a:t>The negative words that I speak/have spoken over others</a:t>
            </a:r>
            <a:r>
              <a:rPr lang="en-GB" sz="3600" u="sng" dirty="0" smtClean="0"/>
              <a:t>.</a:t>
            </a:r>
            <a:r>
              <a:rPr lang="en-GB" sz="3600" dirty="0"/>
              <a:t> </a:t>
            </a:r>
          </a:p>
          <a:p>
            <a:r>
              <a:rPr lang="en-GB" sz="3600" dirty="0"/>
              <a:t> </a:t>
            </a:r>
          </a:p>
          <a:p>
            <a:r>
              <a:rPr lang="en-GB" sz="3600" dirty="0"/>
              <a:t> </a:t>
            </a:r>
          </a:p>
          <a:p>
            <a:r>
              <a:rPr lang="en-GB" sz="3600" dirty="0"/>
              <a:t> </a:t>
            </a:r>
          </a:p>
          <a:p>
            <a:r>
              <a:rPr lang="en-GB" sz="3600" dirty="0"/>
              <a:t> </a:t>
            </a:r>
          </a:p>
          <a:p>
            <a:r>
              <a:rPr lang="en-GB" sz="3600" dirty="0"/>
              <a:t> </a:t>
            </a:r>
          </a:p>
          <a:p>
            <a:r>
              <a:rPr lang="en-GB" sz="3600" u="sng" dirty="0"/>
              <a:t>God’s words of LIFE for me!</a:t>
            </a:r>
            <a:endParaRPr lang="en-GB" sz="3600" dirty="0"/>
          </a:p>
          <a:p>
            <a:r>
              <a:rPr lang="en-GB" sz="3600" dirty="0"/>
              <a:t> </a:t>
            </a:r>
          </a:p>
          <a:p>
            <a:endParaRPr lang="en-GB" sz="3600" dirty="0"/>
          </a:p>
        </p:txBody>
      </p:sp>
    </p:spTree>
    <p:extLst>
      <p:ext uri="{BB962C8B-B14F-4D97-AF65-F5344CB8AC3E}">
        <p14:creationId xmlns:p14="http://schemas.microsoft.com/office/powerpoint/2010/main" val="4454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491" y="1849581"/>
            <a:ext cx="8499764" cy="3046988"/>
          </a:xfrm>
          <a:prstGeom prst="rect">
            <a:avLst/>
          </a:prstGeom>
          <a:noFill/>
        </p:spPr>
        <p:txBody>
          <a:bodyPr wrap="square" rtlCol="0">
            <a:spAutoFit/>
          </a:bodyPr>
          <a:lstStyle/>
          <a:p>
            <a:pPr algn="ctr"/>
            <a:r>
              <a:rPr lang="en-GB" sz="4800" dirty="0" smtClean="0">
                <a:latin typeface="Arial Unicode MS" panose="020B0604020202020204" pitchFamily="34" charset="-128"/>
                <a:ea typeface="Arial Unicode MS" panose="020B0604020202020204" pitchFamily="34" charset="-128"/>
                <a:cs typeface="Arial Unicode MS" panose="020B0604020202020204" pitchFamily="34" charset="-128"/>
              </a:rPr>
              <a:t>Above all else guard your heart, for everything you do flows from it</a:t>
            </a:r>
          </a:p>
          <a:p>
            <a:r>
              <a:rPr lang="en-GB" sz="4800" dirty="0" err="1" smtClean="0">
                <a:latin typeface="Arial Unicode MS" panose="020B0604020202020204" pitchFamily="34" charset="-128"/>
                <a:ea typeface="Arial Unicode MS" panose="020B0604020202020204" pitchFamily="34" charset="-128"/>
                <a:cs typeface="Arial Unicode MS" panose="020B0604020202020204" pitchFamily="34" charset="-128"/>
              </a:rPr>
              <a:t>Prov</a:t>
            </a:r>
            <a:r>
              <a:rPr lang="en-GB" sz="4800" dirty="0" smtClean="0">
                <a:latin typeface="Arial Unicode MS" panose="020B0604020202020204" pitchFamily="34" charset="-128"/>
                <a:ea typeface="Arial Unicode MS" panose="020B0604020202020204" pitchFamily="34" charset="-128"/>
                <a:cs typeface="Arial Unicode MS" panose="020B0604020202020204" pitchFamily="34" charset="-128"/>
              </a:rPr>
              <a:t> 4:23 NIV</a:t>
            </a:r>
            <a:endParaRPr lang="en-GB" sz="4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9616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7854" y="2182091"/>
            <a:ext cx="7585364" cy="2308324"/>
          </a:xfrm>
          <a:prstGeom prst="rect">
            <a:avLst/>
          </a:prstGeom>
          <a:noFill/>
        </p:spPr>
        <p:txBody>
          <a:bodyPr wrap="square" rtlCol="0">
            <a:spAutoFit/>
          </a:bodyPr>
          <a:lstStyle/>
          <a:p>
            <a:pPr algn="ctr"/>
            <a:r>
              <a:rPr lang="en-GB" sz="4800" dirty="0" smtClean="0">
                <a:latin typeface="Arial Unicode MS" panose="020B0604020202020204" pitchFamily="34" charset="-128"/>
                <a:ea typeface="Arial Unicode MS" panose="020B0604020202020204" pitchFamily="34" charset="-128"/>
                <a:cs typeface="Arial Unicode MS" panose="020B0604020202020204" pitchFamily="34" charset="-128"/>
              </a:rPr>
              <a:t>Death and life are in the power of the tongue</a:t>
            </a:r>
          </a:p>
          <a:p>
            <a:r>
              <a:rPr lang="en-GB" sz="4800" dirty="0" smtClean="0">
                <a:latin typeface="Arial Unicode MS" panose="020B0604020202020204" pitchFamily="34" charset="-128"/>
                <a:ea typeface="Arial Unicode MS" panose="020B0604020202020204" pitchFamily="34" charset="-128"/>
                <a:cs typeface="Arial Unicode MS" panose="020B0604020202020204" pitchFamily="34" charset="-128"/>
              </a:rPr>
              <a:t>Proverbs 18:21 NASB</a:t>
            </a:r>
            <a:endParaRPr lang="en-GB" sz="4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1942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24891" y="893618"/>
            <a:ext cx="6629400" cy="5016758"/>
          </a:xfrm>
          <a:prstGeom prst="rect">
            <a:avLst/>
          </a:prstGeom>
          <a:noFill/>
        </p:spPr>
        <p:txBody>
          <a:bodyPr wrap="square" rtlCol="0">
            <a:spAutoFit/>
          </a:bodyPr>
          <a:lstStyle/>
          <a:p>
            <a:pPr algn="ctr"/>
            <a:r>
              <a:rPr lang="en-GB" sz="4000" dirty="0" smtClean="0">
                <a:latin typeface="Arial Unicode MS" panose="020B0604020202020204" pitchFamily="34" charset="-128"/>
                <a:ea typeface="Arial Unicode MS" panose="020B0604020202020204" pitchFamily="34" charset="-128"/>
                <a:cs typeface="Arial Unicode MS" panose="020B0604020202020204" pitchFamily="34" charset="-128"/>
              </a:rPr>
              <a:t>In the beginning was the Word and the Word was with God and the Word was God. Through Him all things were made; without Him nothing was made that has been made.</a:t>
            </a:r>
          </a:p>
          <a:p>
            <a:pPr algn="ctr"/>
            <a:r>
              <a:rPr lang="en-GB" sz="4000" dirty="0" smtClean="0">
                <a:latin typeface="Arial Unicode MS" panose="020B0604020202020204" pitchFamily="34" charset="-128"/>
                <a:ea typeface="Arial Unicode MS" panose="020B0604020202020204" pitchFamily="34" charset="-128"/>
                <a:cs typeface="Arial Unicode MS" panose="020B0604020202020204" pitchFamily="34" charset="-128"/>
              </a:rPr>
              <a:t>John 1:1-3 NIV</a:t>
            </a:r>
            <a:endParaRPr lang="en-GB" sz="4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5885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8308" y="1288473"/>
            <a:ext cx="7917873" cy="4524315"/>
          </a:xfrm>
          <a:prstGeom prst="rect">
            <a:avLst/>
          </a:prstGeom>
          <a:noFill/>
        </p:spPr>
        <p:txBody>
          <a:bodyPr wrap="square" rtlCol="0">
            <a:spAutoFit/>
          </a:bodyPr>
          <a:lstStyle/>
          <a:p>
            <a:pPr algn="ctr"/>
            <a:r>
              <a:rPr lang="en-GB" sz="3600" dirty="0" smtClean="0">
                <a:latin typeface="Arial Unicode MS" panose="020B0604020202020204" pitchFamily="34" charset="-128"/>
                <a:ea typeface="Arial Unicode MS" panose="020B0604020202020204" pitchFamily="34" charset="-128"/>
                <a:cs typeface="Arial Unicode MS" panose="020B0604020202020204" pitchFamily="34" charset="-128"/>
              </a:rPr>
              <a:t>And out of the ground the Lord God formed every (wild) beast and living creature of the field and every bird of the air and brought them to Adam to see what he would call them, and whatever Adam called every living creature, that was its name.</a:t>
            </a:r>
          </a:p>
          <a:p>
            <a:pPr algn="ctr"/>
            <a:r>
              <a:rPr lang="en-GB" sz="3600" dirty="0" smtClean="0">
                <a:latin typeface="Arial Unicode MS" panose="020B0604020202020204" pitchFamily="34" charset="-128"/>
                <a:ea typeface="Arial Unicode MS" panose="020B0604020202020204" pitchFamily="34" charset="-128"/>
                <a:cs typeface="Arial Unicode MS" panose="020B0604020202020204" pitchFamily="34" charset="-128"/>
              </a:rPr>
              <a:t>Gen 2:19-20 AMPC </a:t>
            </a:r>
            <a:endParaRPr lang="en-GB" sz="3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2886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091" y="1039091"/>
            <a:ext cx="7751618" cy="5016758"/>
          </a:xfrm>
          <a:prstGeom prst="rect">
            <a:avLst/>
          </a:prstGeom>
          <a:noFill/>
        </p:spPr>
        <p:txBody>
          <a:bodyPr wrap="square" rtlCol="0">
            <a:spAutoFit/>
          </a:bodyPr>
          <a:lstStyle/>
          <a:p>
            <a:pPr algn="ctr"/>
            <a:r>
              <a:rPr lang="en-GB" sz="4000" dirty="0" smtClean="0">
                <a:latin typeface="Arial Unicode MS" panose="020B0604020202020204" pitchFamily="34" charset="-128"/>
                <a:ea typeface="Arial Unicode MS" panose="020B0604020202020204" pitchFamily="34" charset="-128"/>
                <a:cs typeface="Arial Unicode MS" panose="020B0604020202020204" pitchFamily="34" charset="-128"/>
              </a:rPr>
              <a:t>Elijah was a human being, even as we are. He earnestly prayed that it would not rain, and it did not rain on the land for three and a half years. Again he prayed, and the heavens gave rain, and the earth produced its crops.</a:t>
            </a:r>
          </a:p>
          <a:p>
            <a:pPr algn="ctr"/>
            <a:r>
              <a:rPr lang="en-GB" sz="4000" dirty="0" smtClean="0">
                <a:latin typeface="Arial Unicode MS" panose="020B0604020202020204" pitchFamily="34" charset="-128"/>
                <a:ea typeface="Arial Unicode MS" panose="020B0604020202020204" pitchFamily="34" charset="-128"/>
                <a:cs typeface="Arial Unicode MS" panose="020B0604020202020204" pitchFamily="34" charset="-128"/>
              </a:rPr>
              <a:t>James 5:17-18 NIV</a:t>
            </a:r>
            <a:endParaRPr lang="en-GB" sz="4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7416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3619" y="1808018"/>
            <a:ext cx="8125691" cy="3785652"/>
          </a:xfrm>
          <a:prstGeom prst="rect">
            <a:avLst/>
          </a:prstGeom>
          <a:noFill/>
        </p:spPr>
        <p:txBody>
          <a:bodyPr wrap="square" rtlCol="0">
            <a:spAutoFit/>
          </a:bodyPr>
          <a:lstStyle/>
          <a:p>
            <a:pPr algn="ctr"/>
            <a:r>
              <a:rPr lang="en-GB" sz="4800" dirty="0" smtClean="0">
                <a:latin typeface="Arial Unicode MS" panose="020B0604020202020204" pitchFamily="34" charset="-128"/>
                <a:ea typeface="Arial Unicode MS" panose="020B0604020202020204" pitchFamily="34" charset="-128"/>
                <a:cs typeface="Arial Unicode MS" panose="020B0604020202020204" pitchFamily="34" charset="-128"/>
              </a:rPr>
              <a:t>For the word of God is living and active and full of power (making it operative, energizing and effective. </a:t>
            </a:r>
          </a:p>
          <a:p>
            <a:pPr algn="ctr"/>
            <a:r>
              <a:rPr lang="en-GB" sz="4800" dirty="0" err="1" smtClean="0">
                <a:latin typeface="Arial Unicode MS" panose="020B0604020202020204" pitchFamily="34" charset="-128"/>
                <a:ea typeface="Arial Unicode MS" panose="020B0604020202020204" pitchFamily="34" charset="-128"/>
                <a:cs typeface="Arial Unicode MS" panose="020B0604020202020204" pitchFamily="34" charset="-128"/>
              </a:rPr>
              <a:t>Heb</a:t>
            </a:r>
            <a:r>
              <a:rPr lang="en-GB" sz="4800" dirty="0" smtClean="0">
                <a:latin typeface="Arial Unicode MS" panose="020B0604020202020204" pitchFamily="34" charset="-128"/>
                <a:ea typeface="Arial Unicode MS" panose="020B0604020202020204" pitchFamily="34" charset="-128"/>
                <a:cs typeface="Arial Unicode MS" panose="020B0604020202020204" pitchFamily="34" charset="-128"/>
              </a:rPr>
              <a:t> 4:12 AMP</a:t>
            </a:r>
            <a:endParaRPr lang="en-GB" sz="4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19996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1891" y="727364"/>
            <a:ext cx="9019309" cy="5078313"/>
          </a:xfrm>
          <a:prstGeom prst="rect">
            <a:avLst/>
          </a:prstGeom>
          <a:noFill/>
        </p:spPr>
        <p:txBody>
          <a:bodyPr wrap="square" rtlCol="0">
            <a:spAutoFit/>
          </a:bodyPr>
          <a:lstStyle/>
          <a:p>
            <a:pPr algn="ctr"/>
            <a:r>
              <a:rPr lang="en-GB" sz="3600" dirty="0" smtClean="0"/>
              <a:t>More and more believers in the Lord, crowds of men and women, were constantly being added to their number, to such an extent that they even carried their sick out onto the streets and put them on cots and sleeping pads, so that when Peter came by at least his shadow might fall on them (with healing power).</a:t>
            </a:r>
          </a:p>
          <a:p>
            <a:pPr algn="ctr"/>
            <a:r>
              <a:rPr lang="en-GB" sz="3600" dirty="0" smtClean="0"/>
              <a:t>Acts 5:14 AMP</a:t>
            </a:r>
            <a:endParaRPr lang="en-GB" sz="3600" dirty="0"/>
          </a:p>
        </p:txBody>
      </p:sp>
    </p:spTree>
    <p:extLst>
      <p:ext uri="{BB962C8B-B14F-4D97-AF65-F5344CB8AC3E}">
        <p14:creationId xmlns:p14="http://schemas.microsoft.com/office/powerpoint/2010/main" val="680648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6745" y="1225689"/>
            <a:ext cx="7897091" cy="5632311"/>
          </a:xfrm>
          <a:prstGeom prst="rect">
            <a:avLst/>
          </a:prstGeom>
          <a:noFill/>
        </p:spPr>
        <p:txBody>
          <a:bodyPr wrap="square" rtlCol="0">
            <a:spAutoFit/>
          </a:bodyPr>
          <a:lstStyle/>
          <a:p>
            <a:r>
              <a:rPr lang="en-GB" sz="3600" u="sng" dirty="0"/>
              <a:t>The negative words that I speak/have spoken over myself</a:t>
            </a:r>
            <a:r>
              <a:rPr lang="en-GB" sz="3600" u="sng" dirty="0" smtClean="0"/>
              <a:t>.</a:t>
            </a:r>
            <a:r>
              <a:rPr lang="en-GB" sz="3600" dirty="0"/>
              <a:t> </a:t>
            </a:r>
          </a:p>
          <a:p>
            <a:r>
              <a:rPr lang="en-GB" sz="3600" dirty="0"/>
              <a:t> </a:t>
            </a:r>
          </a:p>
          <a:p>
            <a:r>
              <a:rPr lang="en-GB" sz="3600" dirty="0"/>
              <a:t> </a:t>
            </a:r>
          </a:p>
          <a:p>
            <a:r>
              <a:rPr lang="en-GB" sz="3600" dirty="0"/>
              <a:t> </a:t>
            </a:r>
          </a:p>
          <a:p>
            <a:r>
              <a:rPr lang="en-GB" sz="3600" dirty="0"/>
              <a:t> </a:t>
            </a:r>
          </a:p>
          <a:p>
            <a:r>
              <a:rPr lang="en-GB" sz="3600" u="sng" dirty="0"/>
              <a:t>The negative words that are spoken/have been spoken over me.</a:t>
            </a:r>
            <a:endParaRPr lang="en-GB" sz="3600" dirty="0"/>
          </a:p>
          <a:p>
            <a:r>
              <a:rPr lang="en-GB" sz="3600" dirty="0"/>
              <a:t> </a:t>
            </a:r>
          </a:p>
          <a:p>
            <a:endParaRPr lang="en-GB" sz="3600" dirty="0"/>
          </a:p>
        </p:txBody>
      </p:sp>
    </p:spTree>
    <p:extLst>
      <p:ext uri="{BB962C8B-B14F-4D97-AF65-F5344CB8AC3E}">
        <p14:creationId xmlns:p14="http://schemas.microsoft.com/office/powerpoint/2010/main" val="36156588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1600</TotalTime>
  <Words>293</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 Unicode MS</vt:lpstr>
      <vt:lpstr>Arial</vt:lpstr>
      <vt:lpstr>Trebuchet MS</vt:lpstr>
      <vt:lpstr>Wingdings 3</vt:lpstr>
      <vt:lpstr>Facet</vt:lpstr>
      <vt:lpstr>Guarding Your Heart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Guarding Your Heart</dc:title>
  <dc:creator>Jeremy and Alice Westcott</dc:creator>
  <cp:lastModifiedBy>Jeremy and Alice Westcott</cp:lastModifiedBy>
  <cp:revision>9</cp:revision>
  <dcterms:created xsi:type="dcterms:W3CDTF">2016-10-17T17:44:35Z</dcterms:created>
  <dcterms:modified xsi:type="dcterms:W3CDTF">2016-11-12T17:10:46Z</dcterms:modified>
</cp:coreProperties>
</file>